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50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График собеседований с деканами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072206"/>
            <a:ext cx="9144000" cy="785794"/>
          </a:xfrm>
        </p:spPr>
        <p:txBody>
          <a:bodyPr>
            <a:normAutofit/>
          </a:bodyPr>
          <a:lstStyle/>
          <a:p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СЕБЕ </a:t>
            </a: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ИМЕТЬ </a:t>
            </a: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СЛЕДУЮЩИЙ </a:t>
            </a: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КОМПЛЕКТ ДОКУМЕНТОВ:</a:t>
            </a:r>
            <a:endParaRPr lang="ru-RU" sz="105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Паспорт (и его ксерокопию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).Приписное 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свидетельство либо военный билет (для юношей).</a:t>
            </a: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СНИЛС (и его ксерокопию). </a:t>
            </a:r>
          </a:p>
          <a:p>
            <a:pPr lvl="0"/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Фото(4 ШТ 3х4)</a:t>
            </a: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ручка и тетрадь (или блокнот) Приходить за 5–10 минут до назначенного времени и иметь при себе документ, удостоверяющий личность.</a:t>
            </a:r>
          </a:p>
          <a:p>
            <a:endParaRPr lang="ru-RU" sz="1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428604"/>
          <a:ext cx="8858312" cy="5566502"/>
        </p:xfrm>
        <a:graphic>
          <a:graphicData uri="http://schemas.openxmlformats.org/drawingml/2006/table">
            <a:tbl>
              <a:tblPr/>
              <a:tblGrid>
                <a:gridCol w="5275086"/>
                <a:gridCol w="2214280"/>
                <a:gridCol w="1368946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ПОДГОТОВКИ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Times New Roman"/>
                          <a:cs typeface="Times New Roman"/>
                        </a:rPr>
                        <a:t>ДАТА И ВРЕМЯ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latin typeface="Times New Roman"/>
                          <a:ea typeface="Times New Roman"/>
                          <a:cs typeface="Times New Roman"/>
                        </a:rPr>
                        <a:t>ПРОВЕДЕНИЯ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Технология продукции и организация общественного питания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ТППб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Продукты питания из растительного сырья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ТБПб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Продукты</a:t>
                      </a:r>
                      <a:r>
                        <a:rPr lang="ru-RU" sz="11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питания животного происхождения (</a:t>
                      </a:r>
                      <a:r>
                        <a:rPr lang="ru-RU" sz="1100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ММТб</a:t>
                      </a:r>
                      <a:r>
                        <a:rPr lang="ru-RU" sz="11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Металлургия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МЕб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298450" indent="-298450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Автоматизация технологических процессов и производств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АППб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Технология художественной обработки материалов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ТХОб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31.08.2026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10:00ч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 корпус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105 аудитория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Прикладная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геология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РМс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Нефтегазовое дело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НГб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Техносферная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безопасность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ТБб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27.08.2026</a:t>
                      </a:r>
                      <a:r>
                        <a:rPr lang="ru-RU" sz="11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10:00ч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 корпус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209 аудитория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Горное дело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ГДс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28.08.2026  в 10:00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 корпус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209 аудитория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Прикладная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информатика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ИСб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27.08.2026</a:t>
                      </a:r>
                      <a:r>
                        <a:rPr lang="ru-RU" sz="11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9:30ч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 корпус 213 аудитория</a:t>
                      </a:r>
                      <a:endParaRPr lang="ru-RU" sz="9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Информатика и вычислительная техника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ИВб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27.08.2026</a:t>
                      </a:r>
                      <a:r>
                        <a:rPr lang="ru-RU" sz="11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13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:00ч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 корпус 213 аудитория</a:t>
                      </a:r>
                      <a:endParaRPr lang="ru-RU" sz="9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Инфокоммуникационные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 технологии и системы связи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ИКТб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28.08.2026</a:t>
                      </a:r>
                      <a:r>
                        <a:rPr lang="ru-RU" sz="11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9:30ч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 корпус 213 аудитория</a:t>
                      </a:r>
                      <a:endParaRPr lang="ru-RU" sz="9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Электроника и 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наноэлектроника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ЭНб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28.08.2026</a:t>
                      </a:r>
                      <a:r>
                        <a:rPr lang="ru-RU" sz="11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13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:00ч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 корпус 213 аудитория</a:t>
                      </a:r>
                      <a:endParaRPr lang="ru-RU" sz="9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Технологические машины и оборудование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ТМб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28.08.2026  12:00ч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 корпус 103 аудитория</a:t>
                      </a:r>
                      <a:endParaRPr lang="ru-RU" sz="9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Электроэнергетика и электротехника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ЭЛб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28.08.2026  10:00ч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 корпус 103 аудитория</a:t>
                      </a:r>
                      <a:endParaRPr lang="ru-RU" sz="9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Строительство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СТб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31.08.2026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10:00ч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 корпус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112 аудитория</a:t>
                      </a:r>
                      <a:endParaRPr lang="ru-RU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2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Геодезия и дистанционное зондирование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ГИЗб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Технология транспортных процессов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ТТПб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0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Экономика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ЭКб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), </a:t>
                      </a:r>
                      <a:endParaRPr lang="ru-RU" sz="11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Менеджмент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(Мб), </a:t>
                      </a:r>
                      <a:endParaRPr lang="ru-RU" sz="11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Государственное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 муниципальное управление (</a:t>
                      </a:r>
                      <a:r>
                        <a:rPr lang="ru-RU" sz="11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ГМУб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Туризм</a:t>
                      </a:r>
                      <a:r>
                        <a:rPr lang="ru-RU" sz="11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100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ТУРб</a:t>
                      </a:r>
                      <a:r>
                        <a:rPr lang="ru-RU" sz="11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28.08.2026  11:00ч</a:t>
                      </a:r>
                      <a:endParaRPr lang="ru-RU" sz="11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корпус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205 аудитория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Юриспруденция (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ЮРб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31.08.2026</a:t>
                      </a:r>
                      <a:r>
                        <a:rPr lang="ru-RU" sz="11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10:00ч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 корпус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307 аудитория</a:t>
                      </a:r>
                    </a:p>
                  </a:txBody>
                  <a:tcPr marL="44526" marR="44526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266</Words>
  <PresentationFormat>Экран (4:3)</PresentationFormat>
  <Paragraphs>66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График собеседований с деканами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 собеседований с деканами </dc:title>
  <dc:creator>ПК</dc:creator>
  <cp:lastModifiedBy>ПК</cp:lastModifiedBy>
  <cp:revision>17</cp:revision>
  <dcterms:created xsi:type="dcterms:W3CDTF">2026-08-11T04:55:29Z</dcterms:created>
  <dcterms:modified xsi:type="dcterms:W3CDTF">2026-08-11T07:57:37Z</dcterms:modified>
</cp:coreProperties>
</file>